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531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133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52011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2557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557757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6340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67025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7872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195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752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655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446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284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802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0055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940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22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42181" y="2579521"/>
            <a:ext cx="10449819" cy="1878317"/>
          </a:xfrm>
        </p:spPr>
        <p:txBody>
          <a:bodyPr/>
          <a:lstStyle/>
          <a:p>
            <a:r>
              <a:rPr lang="en-US" altLang="zh-CN" b="1" dirty="0">
                <a:latin typeface="Arial Narrow" panose="020B0606020202030204" pitchFamily="34" charset="0"/>
              </a:rPr>
              <a:t>Title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endParaRPr lang="th-TH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02874" y="4898405"/>
            <a:ext cx="7986251" cy="19595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 : author A 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2633980" y="244475"/>
            <a:ext cx="84264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3200" b="1" dirty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11th International Conference on </a:t>
            </a:r>
          </a:p>
          <a:p>
            <a:pPr algn="ctr"/>
            <a:r>
              <a:rPr lang="en-US" altLang="zh-CN" sz="3200" b="1" dirty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Fuzzy Systems and Data Mining </a:t>
            </a:r>
          </a:p>
          <a:p>
            <a:pPr algn="ctr"/>
            <a:r>
              <a:rPr lang="en-US" altLang="zh-CN" sz="3200" b="1" dirty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(FSDM 2025) </a:t>
            </a:r>
          </a:p>
          <a:p>
            <a:pPr algn="ctr"/>
            <a:r>
              <a:rPr lang="en-US" sz="3200" b="1" dirty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Nov. 14-17, 2025 </a:t>
            </a:r>
            <a:r>
              <a:rPr lang="en-US" altLang="zh-CN" sz="3200" b="1" dirty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Chaozhou, China</a:t>
            </a:r>
            <a:endParaRPr lang="en-US" sz="3200" b="1" dirty="0">
              <a:solidFill>
                <a:srgbClr val="00B0F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840946" y="244355"/>
            <a:ext cx="1201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9" name="图片 8" descr="fsd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53" y="-129775"/>
            <a:ext cx="2382805" cy="24273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2" y="550588"/>
            <a:ext cx="5177606" cy="706964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3" y="250293"/>
            <a:ext cx="1728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图片 10" descr="D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791" y="4012214"/>
            <a:ext cx="3370996" cy="1952426"/>
          </a:xfrm>
          <a:prstGeom prst="rect">
            <a:avLst/>
          </a:prstGeom>
        </p:spPr>
      </p:pic>
      <p:pic>
        <p:nvPicPr>
          <p:cNvPr id="14" name="图片 13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5645" y="1828800"/>
            <a:ext cx="3427848" cy="18868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6" y="565040"/>
            <a:ext cx="4995080" cy="706964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4"/>
            <a:ext cx="153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21" y="2156347"/>
            <a:ext cx="3759550" cy="24662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1" y="548581"/>
            <a:ext cx="5841242" cy="706964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2" y="304884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918" y="2068490"/>
            <a:ext cx="5076825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47915" y="412507"/>
            <a:ext cx="7124132" cy="7069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RESULT AND DISCUSSIONS</a:t>
            </a:r>
            <a:br>
              <a:rPr lang="en-US" dirty="0"/>
            </a:b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1"/>
            <a:ext cx="153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244" y="2340591"/>
            <a:ext cx="3686175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3" y="391435"/>
            <a:ext cx="5983241" cy="706964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2292824" y="2260793"/>
            <a:ext cx="8208465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4536699" y="3855528"/>
            <a:ext cx="591748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5109901" y="5272843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4" y="291236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8" y="398056"/>
            <a:ext cx="6769290" cy="706964"/>
          </a:xfrm>
        </p:spPr>
        <p:txBody>
          <a:bodyPr>
            <a:normAutofit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3245180" y="2469410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3490840" y="3936857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3545430" y="5398236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2254" y="564191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105469" y="2715905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79" y="277589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FSDM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a3e9aa21-8bf7-4f26-8882-e5b5abe2c4a6"/>
  <p:tag name="COMMONDATA" val="eyJoZGlkIjoiNWVhZGNmMjA3MDc2ZjQzMDJmYmNmZTZmZTk2MTBlMzUifQ==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90</Words>
  <Application>Microsoft Office PowerPoint</Application>
  <PresentationFormat>宽屏</PresentationFormat>
  <Paragraphs>29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 Unicode MS</vt:lpstr>
      <vt:lpstr>Angsana New</vt:lpstr>
      <vt:lpstr>Arial</vt:lpstr>
      <vt:lpstr>Arial Narrow</vt:lpstr>
      <vt:lpstr>Century Gothic</vt:lpstr>
      <vt:lpstr>TH SarabunPSK</vt:lpstr>
      <vt:lpstr>Wingdings</vt:lpstr>
      <vt:lpstr>Wingdings 3</vt:lpstr>
      <vt:lpstr>丝状</vt:lpstr>
      <vt:lpstr>Title Title Title Title Title Title Title Title Title Title Title Title Title Title</vt:lpstr>
      <vt:lpstr>INTRODUCTION</vt:lpstr>
      <vt:lpstr>OBJECTIVES</vt:lpstr>
      <vt:lpstr>METHODOLOGY</vt:lpstr>
      <vt:lpstr> RESULT AND DISCUSSIONS </vt:lpstr>
      <vt:lpstr>Conclusion</vt:lpstr>
      <vt:lpstr>ACKNOWLEDGEMENT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Cindy Shen</cp:lastModifiedBy>
  <cp:revision>83</cp:revision>
  <dcterms:created xsi:type="dcterms:W3CDTF">2019-06-30T13:46:00Z</dcterms:created>
  <dcterms:modified xsi:type="dcterms:W3CDTF">2024-12-04T09:35:24Z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8B5FA5291126486A8AB85A534C25336E</vt:lpwstr>
  </property>
  <property fmtid="{D5CDD505-2E9C-101B-9397-08002B2CF9AE}" pid="3" name="KSOProductBuildVer">
    <vt:lpwstr>2052-11.1.0.12763</vt:lpwstr>
  </property>
</Properties>
</file>